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6" r:id="rId10"/>
    <p:sldId id="267" r:id="rId11"/>
    <p:sldId id="263" r:id="rId12"/>
    <p:sldId id="264" r:id="rId13"/>
    <p:sldId id="269" r:id="rId14"/>
    <p:sldId id="265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B7192D-F9EB-4705-BF4F-EE528B06EE58}" v="702" dt="2023-05-07T12:09:42.2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2023. 05. 07.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>
                <a:solidFill>
                  <a:schemeClr val="accent1"/>
                </a:solidFill>
                <a:latin typeface="Verdana Pro"/>
                <a:cs typeface="Calibri Light"/>
              </a:rPr>
              <a:t>Tophelyszín</a:t>
            </a:r>
            <a:endParaRPr lang="hu-HU">
              <a:solidFill>
                <a:schemeClr val="accent1"/>
              </a:solidFill>
              <a:latin typeface="Verdana Pro"/>
              <a:cs typeface="Times New Roman"/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4745038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dirty="0">
                <a:cs typeface="Calibri"/>
              </a:rPr>
              <a:t>Projekt tagok: </a:t>
            </a:r>
            <a:br>
              <a:rPr lang="hu-HU" dirty="0">
                <a:cs typeface="Calibri"/>
              </a:rPr>
            </a:br>
            <a:r>
              <a:rPr lang="hu-HU" dirty="0">
                <a:cs typeface="Calibri"/>
              </a:rPr>
              <a:t>Ács Gábor</a:t>
            </a:r>
            <a:br>
              <a:rPr lang="hu-HU" dirty="0">
                <a:cs typeface="Calibri"/>
              </a:rPr>
            </a:br>
            <a:r>
              <a:rPr lang="hu-HU" dirty="0" err="1">
                <a:cs typeface="Calibri"/>
              </a:rPr>
              <a:t>Vranek</a:t>
            </a:r>
            <a:r>
              <a:rPr lang="hu-HU" dirty="0">
                <a:cs typeface="Calibri"/>
              </a:rPr>
              <a:t> Bálint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557E019-262D-27B1-B75B-DBABF7F31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2530"/>
            <a:ext cx="10515600" cy="1325563"/>
          </a:xfrm>
        </p:spPr>
        <p:txBody>
          <a:bodyPr/>
          <a:lstStyle/>
          <a:p>
            <a:pPr algn="ctr"/>
            <a:r>
              <a:rPr lang="hu-HU" dirty="0">
                <a:cs typeface="Calibri Light"/>
              </a:rPr>
              <a:t>Változó gombok</a:t>
            </a:r>
          </a:p>
        </p:txBody>
      </p:sp>
      <p:pic>
        <p:nvPicPr>
          <p:cNvPr id="4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573CE706-7602-9343-64CD-8EAC373ED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3538" y="2443130"/>
            <a:ext cx="4447072" cy="811435"/>
          </a:xfrm>
        </p:spPr>
      </p:pic>
      <p:pic>
        <p:nvPicPr>
          <p:cNvPr id="5" name="Kép 5" descr="A képen szöveg látható&#10;&#10;Automatikusan generált leírás">
            <a:extLst>
              <a:ext uri="{FF2B5EF4-FFF2-40B4-BE49-F238E27FC236}">
                <a16:creationId xmlns:a16="http://schemas.microsoft.com/office/drawing/2014/main" id="{5EF7AAD4-6523-5684-7404-651CE5577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5690" y="4945294"/>
            <a:ext cx="4279793" cy="695543"/>
          </a:xfrm>
          <a:prstGeom prst="rect">
            <a:avLst/>
          </a:prstGeom>
        </p:spPr>
      </p:pic>
      <p:sp>
        <p:nvSpPr>
          <p:cNvPr id="6" name="Nyíl: lefelé mutató 5">
            <a:extLst>
              <a:ext uri="{FF2B5EF4-FFF2-40B4-BE49-F238E27FC236}">
                <a16:creationId xmlns:a16="http://schemas.microsoft.com/office/drawing/2014/main" id="{8CB8795D-0DD3-CBFB-B278-3AC3A3D888DF}"/>
              </a:ext>
            </a:extLst>
          </p:cNvPr>
          <p:cNvSpPr/>
          <p:nvPr/>
        </p:nvSpPr>
        <p:spPr>
          <a:xfrm>
            <a:off x="4105983" y="3589587"/>
            <a:ext cx="453421" cy="83127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B3446F8A-DC84-9A9F-BE41-D23824CC2F27}"/>
              </a:ext>
            </a:extLst>
          </p:cNvPr>
          <p:cNvSpPr txBox="1"/>
          <p:nvPr/>
        </p:nvSpPr>
        <p:spPr>
          <a:xfrm>
            <a:off x="5170264" y="3778512"/>
            <a:ext cx="233008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hu-HU" dirty="0">
                <a:cs typeface="Calibri"/>
              </a:rPr>
              <a:t>Bejelentkezés után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85075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38DC4B-37C7-A8F9-1E38-BCB01EC5F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>
                <a:cs typeface="Calibri Light"/>
              </a:rPr>
              <a:t>Profil</a:t>
            </a:r>
          </a:p>
        </p:txBody>
      </p:sp>
      <p:pic>
        <p:nvPicPr>
          <p:cNvPr id="4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20D6A2A2-80B6-DAD6-8317-93DFEED2D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4175" y="1642998"/>
            <a:ext cx="10082198" cy="4710296"/>
          </a:xfrm>
        </p:spPr>
      </p:pic>
    </p:spTree>
    <p:extLst>
      <p:ext uri="{BB962C8B-B14F-4D97-AF65-F5344CB8AC3E}">
        <p14:creationId xmlns:p14="http://schemas.microsoft.com/office/powerpoint/2010/main" val="1004572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058D6B-9F0F-4BA4-4D31-D9716486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>
                <a:cs typeface="Calibri Light"/>
              </a:rPr>
              <a:t>Teljes lista</a:t>
            </a:r>
            <a:endParaRPr lang="hu-HU">
              <a:cs typeface="Calibri Light"/>
            </a:endParaRPr>
          </a:p>
        </p:txBody>
      </p:sp>
      <p:pic>
        <p:nvPicPr>
          <p:cNvPr id="4" name="Kép 4" descr="A képen Webhely látható&#10;&#10;Automatikusan generált leírás">
            <a:extLst>
              <a:ext uri="{FF2B5EF4-FFF2-40B4-BE49-F238E27FC236}">
                <a16:creationId xmlns:a16="http://schemas.microsoft.com/office/drawing/2014/main" id="{AB9E75FA-5D81-1C29-0F12-A0A44EE15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6987" y="1529642"/>
            <a:ext cx="10218786" cy="4779569"/>
          </a:xfrm>
        </p:spPr>
      </p:pic>
    </p:spTree>
    <p:extLst>
      <p:ext uri="{BB962C8B-B14F-4D97-AF65-F5344CB8AC3E}">
        <p14:creationId xmlns:p14="http://schemas.microsoft.com/office/powerpoint/2010/main" val="2884570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1C6CBE-AC2A-04B3-1AE8-B3ECB3AC2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>
                <a:cs typeface="Calibri Light"/>
              </a:rPr>
              <a:t>Design CSS</a:t>
            </a:r>
          </a:p>
        </p:txBody>
      </p:sp>
      <p:pic>
        <p:nvPicPr>
          <p:cNvPr id="4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06C47A0D-C701-D212-5AC8-76C241F12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3890" y="4706010"/>
            <a:ext cx="10515600" cy="653222"/>
          </a:xfrm>
        </p:spPr>
      </p:pic>
      <p:pic>
        <p:nvPicPr>
          <p:cNvPr id="5" name="Kép 5" descr="A képen szöveg látható&#10;&#10;Automatikusan generált leírás">
            <a:extLst>
              <a:ext uri="{FF2B5EF4-FFF2-40B4-BE49-F238E27FC236}">
                <a16:creationId xmlns:a16="http://schemas.microsoft.com/office/drawing/2014/main" id="{B860DB99-6926-C28F-0521-7BEF5146D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642" y="3192434"/>
            <a:ext cx="6310148" cy="873839"/>
          </a:xfrm>
          <a:prstGeom prst="rect">
            <a:avLst/>
          </a:prstGeom>
        </p:spPr>
      </p:pic>
      <p:pic>
        <p:nvPicPr>
          <p:cNvPr id="6" name="Kép 6" descr="A képen embléma látható&#10;&#10;Automatikusan generált leírás">
            <a:extLst>
              <a:ext uri="{FF2B5EF4-FFF2-40B4-BE49-F238E27FC236}">
                <a16:creationId xmlns:a16="http://schemas.microsoft.com/office/drawing/2014/main" id="{8195300D-887E-8189-BECB-B7A6C2BB8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1107" y="1828195"/>
            <a:ext cx="4621924" cy="56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26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BA9BEF-A461-889B-7994-50B6F0763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err="1">
                <a:cs typeface="Calibri Light"/>
              </a:rPr>
              <a:t>Reszponzivitás</a:t>
            </a:r>
          </a:p>
        </p:txBody>
      </p:sp>
      <p:pic>
        <p:nvPicPr>
          <p:cNvPr id="4" name="Kép 4" descr="A képen szöveg, képernyőkép, elektronika látható&#10;&#10;Automatikusan generált leírás">
            <a:extLst>
              <a:ext uri="{FF2B5EF4-FFF2-40B4-BE49-F238E27FC236}">
                <a16:creationId xmlns:a16="http://schemas.microsoft.com/office/drawing/2014/main" id="{EB0605D4-45DF-CA7C-574B-8947D05A9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350" y="1687677"/>
            <a:ext cx="2207747" cy="4351338"/>
          </a:xfrm>
        </p:spPr>
      </p:pic>
      <p:pic>
        <p:nvPicPr>
          <p:cNvPr id="5" name="Kép 5" descr="A képen szöveg látható&#10;&#10;Automatikusan generált leírás">
            <a:extLst>
              <a:ext uri="{FF2B5EF4-FFF2-40B4-BE49-F238E27FC236}">
                <a16:creationId xmlns:a16="http://schemas.microsoft.com/office/drawing/2014/main" id="{41CE8058-0319-030F-B14A-5EFA595FB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305" y="1713188"/>
            <a:ext cx="2205975" cy="4351282"/>
          </a:xfrm>
          <a:prstGeom prst="rect">
            <a:avLst/>
          </a:prstGeom>
        </p:spPr>
      </p:pic>
      <p:pic>
        <p:nvPicPr>
          <p:cNvPr id="6" name="Kép 6" descr="A képen szöveg, elektronika látható&#10;&#10;Automatikusan generált leírás">
            <a:extLst>
              <a:ext uri="{FF2B5EF4-FFF2-40B4-BE49-F238E27FC236}">
                <a16:creationId xmlns:a16="http://schemas.microsoft.com/office/drawing/2014/main" id="{B5C24A8D-EF10-B2CD-0E4C-1795F15F43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4963" y="1686911"/>
            <a:ext cx="2193989" cy="4351282"/>
          </a:xfrm>
          <a:prstGeom prst="rect">
            <a:avLst/>
          </a:prstGeom>
        </p:spPr>
      </p:pic>
      <p:pic>
        <p:nvPicPr>
          <p:cNvPr id="7" name="Kép 7" descr="A képen szöveg, elektronika látható&#10;&#10;Automatikusan generált leírás">
            <a:extLst>
              <a:ext uri="{FF2B5EF4-FFF2-40B4-BE49-F238E27FC236}">
                <a16:creationId xmlns:a16="http://schemas.microsoft.com/office/drawing/2014/main" id="{0A453BD8-8CB9-DAFF-8A34-FA17DF5011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4618" y="1686911"/>
            <a:ext cx="2213696" cy="4351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01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AA3F394-74BE-E61C-BD4C-93B1D9DBA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cs typeface="Calibri Light"/>
              </a:rPr>
              <a:t>Introductions: 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DA8AF1F-9D6A-08C4-2547-4CD9BE4CF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4380" y="222536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dirty="0" err="1">
                <a:cs typeface="Calibri" panose="020F0502020204030204"/>
              </a:rPr>
              <a:t>Name</a:t>
            </a:r>
            <a:r>
              <a:rPr lang="hu-HU" dirty="0">
                <a:cs typeface="Calibri" panose="020F0502020204030204"/>
              </a:rPr>
              <a:t>: </a:t>
            </a:r>
            <a:r>
              <a:rPr lang="hu-HU" dirty="0" err="1">
                <a:cs typeface="Calibri" panose="020F0502020204030204"/>
              </a:rPr>
              <a:t>Vranek</a:t>
            </a:r>
            <a:r>
              <a:rPr lang="hu-HU" dirty="0">
                <a:cs typeface="Calibri" panose="020F0502020204030204"/>
              </a:rPr>
              <a:t> Bálint</a:t>
            </a:r>
            <a:br>
              <a:rPr lang="hu-HU" dirty="0">
                <a:cs typeface="Calibri" panose="020F0502020204030204"/>
              </a:rPr>
            </a:br>
            <a:br>
              <a:rPr lang="hu-HU" dirty="0">
                <a:cs typeface="Calibri" panose="020F0502020204030204"/>
              </a:rPr>
            </a:br>
            <a:r>
              <a:rPr lang="hu-HU" dirty="0" err="1">
                <a:cs typeface="Calibri" panose="020F0502020204030204"/>
              </a:rPr>
              <a:t>Age</a:t>
            </a:r>
            <a:r>
              <a:rPr lang="hu-HU" dirty="0">
                <a:cs typeface="Calibri" panose="020F0502020204030204"/>
              </a:rPr>
              <a:t>: 27</a:t>
            </a:r>
            <a:br>
              <a:rPr lang="hu-HU" dirty="0">
                <a:cs typeface="Calibri" panose="020F0502020204030204"/>
              </a:rPr>
            </a:br>
            <a:br>
              <a:rPr lang="hu-HU" dirty="0">
                <a:cs typeface="Calibri" panose="020F0502020204030204"/>
              </a:rPr>
            </a:br>
            <a:r>
              <a:rPr lang="hu-HU" dirty="0" err="1">
                <a:cs typeface="Calibri" panose="020F0502020204030204"/>
              </a:rPr>
              <a:t>Previous</a:t>
            </a:r>
            <a:r>
              <a:rPr lang="hu-HU" dirty="0">
                <a:cs typeface="Calibri" panose="020F0502020204030204"/>
              </a:rPr>
              <a:t> proffession: Camera operator and video editor</a:t>
            </a:r>
            <a:br>
              <a:rPr lang="hu-HU" dirty="0">
                <a:cs typeface="Calibri" panose="020F0502020204030204"/>
              </a:rPr>
            </a:br>
            <a:br>
              <a:rPr lang="hu-HU" dirty="0">
                <a:cs typeface="Calibri" panose="020F0502020204030204"/>
              </a:rPr>
            </a:br>
            <a:r>
              <a:rPr lang="hu-HU" dirty="0" err="1">
                <a:cs typeface="Calibri" panose="020F0502020204030204"/>
              </a:rPr>
              <a:t>Future</a:t>
            </a:r>
            <a:r>
              <a:rPr lang="hu-HU" dirty="0">
                <a:cs typeface="Calibri" panose="020F0502020204030204"/>
              </a:rPr>
              <a:t> </a:t>
            </a:r>
            <a:r>
              <a:rPr lang="hu-HU" dirty="0" err="1">
                <a:cs typeface="Calibri" panose="020F0502020204030204"/>
              </a:rPr>
              <a:t>plan</a:t>
            </a:r>
            <a:r>
              <a:rPr lang="hu-HU" dirty="0">
                <a:cs typeface="Calibri" panose="020F0502020204030204"/>
              </a:rPr>
              <a:t>: </a:t>
            </a:r>
            <a:r>
              <a:rPr lang="hu-HU" dirty="0" err="1">
                <a:cs typeface="Calibri" panose="020F0502020204030204"/>
              </a:rPr>
              <a:t>Become</a:t>
            </a:r>
            <a:r>
              <a:rPr lang="hu-HU" dirty="0">
                <a:cs typeface="Calibri" panose="020F0502020204030204"/>
              </a:rPr>
              <a:t> a Frontend developer</a:t>
            </a:r>
          </a:p>
        </p:txBody>
      </p:sp>
    </p:spTree>
    <p:extLst>
      <p:ext uri="{BB962C8B-B14F-4D97-AF65-F5344CB8AC3E}">
        <p14:creationId xmlns:p14="http://schemas.microsoft.com/office/powerpoint/2010/main" val="2389762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5DDE69-01A8-C416-D367-6398820EB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cs typeface="Calibri Light"/>
              </a:rPr>
              <a:t>Introductions: </a:t>
            </a:r>
            <a:endParaRPr lang="hu-HU" dirty="0">
              <a:cs typeface="Calibri Light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06D2EE1-5B27-C1A2-7872-4503EE56D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dirty="0" err="1">
                <a:cs typeface="Calibri"/>
              </a:rPr>
              <a:t>Name</a:t>
            </a:r>
            <a:r>
              <a:rPr lang="hu-HU" dirty="0">
                <a:cs typeface="Calibri"/>
              </a:rPr>
              <a:t>: Ács Gábor</a:t>
            </a:r>
          </a:p>
        </p:txBody>
      </p:sp>
    </p:spTree>
    <p:extLst>
      <p:ext uri="{BB962C8B-B14F-4D97-AF65-F5344CB8AC3E}">
        <p14:creationId xmlns:p14="http://schemas.microsoft.com/office/powerpoint/2010/main" val="1659668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6998D3-9547-9507-A5A2-9699F24B1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cs typeface="Calibri Light"/>
              </a:rPr>
              <a:t>,,Tophelyszín, mint társ a szervezésben˝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757764C-BC8A-A2D6-7856-5BD4895B1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hu-HU" dirty="0">
                <a:cs typeface="Calibri"/>
              </a:rPr>
              <a:t>Segítség azoknak akik esküvőt szerveznek </a:t>
            </a:r>
          </a:p>
          <a:p>
            <a:r>
              <a:rPr lang="hu-HU" dirty="0">
                <a:cs typeface="Calibri"/>
              </a:rPr>
              <a:t>Segítség a helyszín tulajoknak </a:t>
            </a:r>
          </a:p>
          <a:p>
            <a:r>
              <a:rPr lang="hu-HU" dirty="0">
                <a:cs typeface="Calibri"/>
              </a:rPr>
              <a:t>Egyszerű felület </a:t>
            </a:r>
          </a:p>
          <a:p>
            <a:r>
              <a:rPr lang="hu-HU" dirty="0">
                <a:cs typeface="Calibri"/>
              </a:rPr>
              <a:t>Tér a fejlesztéshez</a:t>
            </a:r>
          </a:p>
          <a:p>
            <a:endParaRPr lang="hu-HU" dirty="0">
              <a:cs typeface="Calibri"/>
            </a:endParaRPr>
          </a:p>
          <a:p>
            <a:endParaRPr lang="hu-HU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0395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616F91-5D6D-C466-7098-707A6648C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cs typeface="Calibri Light"/>
              </a:rPr>
              <a:t>Frontend Keretrendszer: </a:t>
            </a:r>
            <a:r>
              <a:rPr lang="hu-HU" dirty="0" err="1">
                <a:cs typeface="Calibri Light"/>
              </a:rPr>
              <a:t>React</a:t>
            </a:r>
            <a:endParaRPr lang="hu-HU" dirty="0" err="1"/>
          </a:p>
        </p:txBody>
      </p:sp>
      <p:pic>
        <p:nvPicPr>
          <p:cNvPr id="4" name="Kép 4">
            <a:extLst>
              <a:ext uri="{FF2B5EF4-FFF2-40B4-BE49-F238E27FC236}">
                <a16:creationId xmlns:a16="http://schemas.microsoft.com/office/drawing/2014/main" id="{3F499AE6-7EBF-77DD-8C15-14B9A1AA69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4362" y="5018992"/>
            <a:ext cx="5715000" cy="1590675"/>
          </a:xfr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707EA080-4FDE-7726-3262-8199DFE99893}"/>
              </a:ext>
            </a:extLst>
          </p:cNvPr>
          <p:cNvSpPr txBox="1"/>
          <p:nvPr/>
        </p:nvSpPr>
        <p:spPr>
          <a:xfrm>
            <a:off x="926224" y="1484586"/>
            <a:ext cx="9354206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hu-HU" sz="280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hu-HU" sz="2800" dirty="0">
                <a:cs typeface="Calibri"/>
              </a:rPr>
              <a:t>Gyors kliensoldali működés </a:t>
            </a:r>
          </a:p>
          <a:p>
            <a:pPr marL="285750" indent="-285750">
              <a:buFont typeface="Arial"/>
              <a:buChar char="•"/>
            </a:pPr>
            <a:r>
              <a:rPr lang="hu-HU" sz="2800" dirty="0" err="1">
                <a:cs typeface="Calibri"/>
              </a:rPr>
              <a:t>Single-page</a:t>
            </a:r>
          </a:p>
          <a:p>
            <a:pPr marL="285750" indent="-285750">
              <a:buFont typeface="Arial"/>
              <a:buChar char="•"/>
            </a:pPr>
            <a:r>
              <a:rPr lang="hu-HU" sz="2800" dirty="0">
                <a:cs typeface="Calibri"/>
              </a:rPr>
              <a:t>Könnyű manipulálás</a:t>
            </a:r>
          </a:p>
          <a:p>
            <a:pPr marL="285750" indent="-285750">
              <a:buFont typeface="Arial"/>
              <a:buChar char="•"/>
            </a:pPr>
            <a:r>
              <a:rPr lang="hu-HU" sz="2800" dirty="0">
                <a:cs typeface="Calibri"/>
              </a:rPr>
              <a:t>Komponensekből épül fel</a:t>
            </a:r>
          </a:p>
          <a:p>
            <a:pPr marL="285750" indent="-285750">
              <a:buFont typeface="Arial"/>
              <a:buChar char="•"/>
            </a:pPr>
            <a:r>
              <a:rPr lang="hu-HU" sz="2800" dirty="0">
                <a:cs typeface="Calibri"/>
              </a:rPr>
              <a:t>Fejlesztés lehetősége </a:t>
            </a:r>
          </a:p>
          <a:p>
            <a:endParaRPr lang="hu-HU" sz="2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hu-HU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8186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FFE775-8BAF-4D1D-A17B-CF851B1F7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>
                <a:cs typeface="Calibri Light"/>
              </a:rPr>
              <a:t>Komponens fa</a:t>
            </a:r>
          </a:p>
        </p:txBody>
      </p:sp>
      <p:pic>
        <p:nvPicPr>
          <p:cNvPr id="4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17213F10-C29B-152C-ED6D-A64DBE0217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0220" y="1490608"/>
            <a:ext cx="5567162" cy="5047648"/>
          </a:xfrm>
        </p:spPr>
      </p:pic>
    </p:spTree>
    <p:extLst>
      <p:ext uri="{BB962C8B-B14F-4D97-AF65-F5344CB8AC3E}">
        <p14:creationId xmlns:p14="http://schemas.microsoft.com/office/powerpoint/2010/main" val="599044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7B65A7-6162-9AB0-D97C-C6BA270E4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>
                <a:cs typeface="Calibri Light"/>
              </a:rPr>
              <a:t>Nyitó oldal</a:t>
            </a:r>
          </a:p>
        </p:txBody>
      </p:sp>
      <p:pic>
        <p:nvPicPr>
          <p:cNvPr id="4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1826058-56ED-1A71-3387-7F4F28422E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4812" y="1825625"/>
            <a:ext cx="9242377" cy="4351338"/>
          </a:xfrm>
        </p:spPr>
      </p:pic>
    </p:spTree>
    <p:extLst>
      <p:ext uri="{BB962C8B-B14F-4D97-AF65-F5344CB8AC3E}">
        <p14:creationId xmlns:p14="http://schemas.microsoft.com/office/powerpoint/2010/main" val="4226739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E5171B1-8FFE-A3FB-EE2B-6F44C21FF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Keresés</a:t>
            </a:r>
          </a:p>
        </p:txBody>
      </p:sp>
      <p:pic>
        <p:nvPicPr>
          <p:cNvPr id="5" name="Kép 5" descr="A képen Webhely látható&#10;&#10;Automatikusan generált leírás">
            <a:extLst>
              <a:ext uri="{FF2B5EF4-FFF2-40B4-BE49-F238E27FC236}">
                <a16:creationId xmlns:a16="http://schemas.microsoft.com/office/drawing/2014/main" id="{9768EE59-0478-BAB8-0829-669A4D871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942" y="2867075"/>
            <a:ext cx="6051605" cy="2844385"/>
          </a:xfrm>
          <a:prstGeom prst="rect">
            <a:avLst/>
          </a:prstGeom>
        </p:spPr>
      </p:pic>
      <p:pic>
        <p:nvPicPr>
          <p:cNvPr id="4" name="Kép 4">
            <a:extLst>
              <a:ext uri="{FF2B5EF4-FFF2-40B4-BE49-F238E27FC236}">
                <a16:creationId xmlns:a16="http://schemas.microsoft.com/office/drawing/2014/main" id="{36572155-E390-A248-9526-878219889D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7710" t="-420" r="24364" b="630"/>
          <a:stretch/>
        </p:blipFill>
        <p:spPr>
          <a:xfrm>
            <a:off x="322988" y="1988266"/>
            <a:ext cx="5378151" cy="431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14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268BBBE-6627-6AA5-DBFF-60157D2E2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>
                <a:cs typeface="Calibri Light"/>
              </a:rPr>
              <a:t>Keresés algoritmus</a:t>
            </a:r>
          </a:p>
        </p:txBody>
      </p:sp>
      <p:pic>
        <p:nvPicPr>
          <p:cNvPr id="4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690C50EF-1A62-77BC-B78B-5FCB321BB7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834" y="1825625"/>
            <a:ext cx="7276331" cy="4351338"/>
          </a:xfrm>
        </p:spPr>
      </p:pic>
    </p:spTree>
    <p:extLst>
      <p:ext uri="{BB962C8B-B14F-4D97-AF65-F5344CB8AC3E}">
        <p14:creationId xmlns:p14="http://schemas.microsoft.com/office/powerpoint/2010/main" val="740445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Szélesvásznú</PresentationFormat>
  <Paragraphs>0</Paragraphs>
  <Slides>14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5" baseType="lpstr">
      <vt:lpstr>Office-téma</vt:lpstr>
      <vt:lpstr>Tophelyszín</vt:lpstr>
      <vt:lpstr>Introductions: </vt:lpstr>
      <vt:lpstr>Introductions: </vt:lpstr>
      <vt:lpstr>,,Tophelyszín, mint társ a szervezésben˝</vt:lpstr>
      <vt:lpstr>Frontend Keretrendszer: React</vt:lpstr>
      <vt:lpstr>Komponens fa</vt:lpstr>
      <vt:lpstr>Nyitó oldal</vt:lpstr>
      <vt:lpstr>Keresés</vt:lpstr>
      <vt:lpstr>Keresés algoritmus</vt:lpstr>
      <vt:lpstr>Változó gombok</vt:lpstr>
      <vt:lpstr>Profil</vt:lpstr>
      <vt:lpstr>Teljes lista</vt:lpstr>
      <vt:lpstr>Design CSS</vt:lpstr>
      <vt:lpstr>Reszponzivitás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/>
  <cp:lastModifiedBy/>
  <cp:revision>210</cp:revision>
  <dcterms:created xsi:type="dcterms:W3CDTF">2023-05-07T11:03:19Z</dcterms:created>
  <dcterms:modified xsi:type="dcterms:W3CDTF">2023-05-07T12:09:56Z</dcterms:modified>
</cp:coreProperties>
</file>

<file path=docProps/thumbnail.jpeg>
</file>